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6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858D-18A6-4422-979F-5ACCF446835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C6DC-6BA5-411F-BB1C-3E3D51C4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4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858D-18A6-4422-979F-5ACCF446835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C6DC-6BA5-411F-BB1C-3E3D51C4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53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858D-18A6-4422-979F-5ACCF446835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C6DC-6BA5-411F-BB1C-3E3D51C4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1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858D-18A6-4422-979F-5ACCF446835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C6DC-6BA5-411F-BB1C-3E3D51C4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0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858D-18A6-4422-979F-5ACCF446835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C6DC-6BA5-411F-BB1C-3E3D51C4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1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858D-18A6-4422-979F-5ACCF446835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C6DC-6BA5-411F-BB1C-3E3D51C4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4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858D-18A6-4422-979F-5ACCF446835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C6DC-6BA5-411F-BB1C-3E3D51C4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1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858D-18A6-4422-979F-5ACCF446835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C6DC-6BA5-411F-BB1C-3E3D51C4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5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858D-18A6-4422-979F-5ACCF446835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C6DC-6BA5-411F-BB1C-3E3D51C4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2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858D-18A6-4422-979F-5ACCF446835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C6DC-6BA5-411F-BB1C-3E3D51C4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84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858D-18A6-4422-979F-5ACCF446835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C6DC-6BA5-411F-BB1C-3E3D51C4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0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858D-18A6-4422-979F-5ACCF446835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C6DC-6BA5-411F-BB1C-3E3D51C4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8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0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715" y="-4572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21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usver</dc:creator>
  <cp:lastModifiedBy>usver</cp:lastModifiedBy>
  <cp:revision>1</cp:revision>
  <dcterms:created xsi:type="dcterms:W3CDTF">2019-04-12T08:02:30Z</dcterms:created>
  <dcterms:modified xsi:type="dcterms:W3CDTF">2019-04-12T08:06:01Z</dcterms:modified>
</cp:coreProperties>
</file>